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CDA660A-A1FB-4C30-B375-221F7AF57E35}">
  <a:tblStyle styleId="{BCDA660A-A1FB-4C30-B375-221F7AF57E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87a02cd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87a02cd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87a02cdc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87a02cdc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87a02cdc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87a02cdc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87a02cdc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87a02cdc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7a02cdc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7a02cdc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7a02cdc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87a02cdc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7a02cdc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7a02cdc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87a02cdc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87a02cdc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87a02cdc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87a02cdc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7a02cdc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7a02cdc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87a02cdc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87a02cdc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87a02cd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87a02cd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7a02cdc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7a02cdc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7a02cdc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87a02cdc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87a02cdc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87a02cdc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88d8050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88d8050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87b795ad2_0_1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87b795ad2_0_1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8876d901d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8876d901d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1a5da51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1a5da51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8876d901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8876d901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7a02cdc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7a02cd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87a02cd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87a02cd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7a02cd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7a02cd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dn.jsdelivr.net/npm/hls.js@lates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64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Podstawy Teleinformatyki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200"/>
              <a:t> </a:t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4000"/>
              <a:t>Tablica Informacyjna</a:t>
            </a:r>
            <a:endParaRPr b="1" sz="2400"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01175" y="2797175"/>
            <a:ext cx="85206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2200">
                <a:solidFill>
                  <a:schemeClr val="dk1"/>
                </a:solidFill>
              </a:rPr>
              <a:t>Damian Reczulski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2200">
                <a:solidFill>
                  <a:schemeClr val="dk1"/>
                </a:solidFill>
              </a:rPr>
              <a:t>Kamil Rogowski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2200">
                <a:solidFill>
                  <a:schemeClr val="dk1"/>
                </a:solidFill>
              </a:rPr>
              <a:t>Karol Rosiak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Przechwytywanie obrazu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00000"/>
                </a:solidFill>
              </a:rPr>
              <a:t>ffmpeg -f x11grab -s 800x600 -r 30 -i :0.0 -vcodec libx264 -threads 0 -f flv "rtmp://127.0.0.1:1935/live"</a:t>
            </a:r>
            <a:endParaRPr b="1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l" sz="1100">
                <a:solidFill>
                  <a:srgbClr val="000000"/>
                </a:solidFill>
              </a:rPr>
              <a:t>-f x11grab  - ustawienie wejścia , x11grab ustawia przechwytywanie pulpitu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l" sz="1100">
                <a:solidFill>
                  <a:srgbClr val="000000"/>
                </a:solidFill>
              </a:rPr>
              <a:t>-s 800x600 - wielkość, w tym przypadku rozdzielczość ekranu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l" sz="1100">
                <a:solidFill>
                  <a:srgbClr val="000000"/>
                </a:solidFill>
              </a:rPr>
              <a:t>-r 30 - ilość klatek na sekundę. Ustawione na 30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l" sz="1100">
                <a:solidFill>
                  <a:srgbClr val="000000"/>
                </a:solidFill>
              </a:rPr>
              <a:t>-i :0.0- ustawienie wejścia dla x11grab. :0.0 oznacza że chce się przechwycić cały ekran a nie jego część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l" sz="1100">
                <a:solidFill>
                  <a:srgbClr val="000000"/>
                </a:solidFill>
              </a:rPr>
              <a:t>-vcodec - ustawienie kodeku wideo. W tym przypadku jest to libx264 ponieważ jest kodekiem MPEG4 wspieranym przy streamingu RTMP np. do Twitcha lub Ngnix Server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l" sz="1100">
                <a:solidFill>
                  <a:srgbClr val="000000"/>
                </a:solidFill>
              </a:rPr>
              <a:t>-threads 0 - ilość wątków jaka może być użyta do kodowania wideo. Przy opcji ustawionej na 0 może użyć wszystkich dostępnych wątków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●"/>
            </a:pPr>
            <a:r>
              <a:rPr lang="pl" sz="1100">
                <a:solidFill>
                  <a:srgbClr val="000000"/>
                </a:solidFill>
              </a:rPr>
              <a:t>-f flv &lt;adres&gt; - ustawienie formatu wyjścia jako flv ponieważ jest on obsługiwany przez RTMP.  Na końcu podajemy gdzie dane mają być strumieniowane - w tym przypadku do naszego serwera RTMP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Przechwytywanie obrazu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650" y="1017725"/>
            <a:ext cx="5860700" cy="39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Streamowanie obrazu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</a:rPr>
              <a:t>Do streamowania wideo został użyty server Nginx. Posiada on: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Moduł RTMP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Moduł HLS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325" y="2571751"/>
            <a:ext cx="7004225" cy="23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Streamowanie obrazu - RTMP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  <a:highlight>
                  <a:srgbClr val="FFFFFF"/>
                </a:highlight>
              </a:rPr>
              <a:t>Real Time Messaging Protocol (RTMP) był oryginalnie protokołem stworzonym przez Macromedia do streamingu audio, wideo i danych pomiędzy Flash Playerem a serwerem. Macromedia należy teraz do Adobe,które wydało niekompletną wersję specyfikacji dla publicznego użytku.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481" y="2571750"/>
            <a:ext cx="680269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Streamowanie obrazu - HLS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</a:rPr>
              <a:t>HLS - bazujący na HTTP protokół komunikacyjny o adaptacyjnym bitracie wdrożony przez Apple jako część QuickTime, Safari, OS X, i iOS. Aktualnie implementacje klienta dostępne są również w przeglądarkach Microsoft Edge, Firefox, i Google Chrome.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>
                <a:solidFill>
                  <a:srgbClr val="000000"/>
                </a:solidFill>
              </a:rPr>
              <a:t>HLS przypomina MPEG-DASH w sposobie działania. Dzieli stream na mniejsze sekwencje bazujących na HTTP plików do pobrania, każde pobranie ładuje jeden kawałek potencjalnie nieskończonego strumienia. Lista dostępnych strumieni, kodowanych w różnych bitrate, jest wysyłana do klienta poprzez “extended M3U playlist” (plik z rozszerzeniem .m3u8).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Streamowanie obrazu - HLS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401" y="1152475"/>
            <a:ext cx="5165201" cy="38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Streamowanie obrazu - HLS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0" y="1114925"/>
            <a:ext cx="914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75" y="3498125"/>
            <a:ext cx="8839196" cy="56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125" y="4063938"/>
            <a:ext cx="9143999" cy="110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Streamowanie obrazu - HLS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0" y="1208350"/>
            <a:ext cx="9002252" cy="35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Streamowanie obrazu - VLC</a:t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575" y="1079700"/>
            <a:ext cx="711198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Streamowanie obrazu - hls.js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78392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31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Plan pracy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9600"/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560725" y="97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{BCDA660A-A1FB-4C30-B375-221F7AF57E35}</a:tableStyleId>
              </a:tblPr>
              <a:tblGrid>
                <a:gridCol w="1284075"/>
                <a:gridCol w="1398400"/>
                <a:gridCol w="1357175"/>
                <a:gridCol w="1352075"/>
                <a:gridCol w="1410375"/>
                <a:gridCol w="1469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Część I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(20.03)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Część 2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(3.04)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Część 3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(17.04)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Część 4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(15.05)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Część 5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(</a:t>
                      </a:r>
                      <a:r>
                        <a:rPr lang="pl" sz="1100"/>
                        <a:t>29.05 i 12.06)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Damian Reczulski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Wstępna konfiguracja Raspberry Pi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Galeria zdjęć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Wyświetlanie wideo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Wyświetlanie zdalnych stron WWW i dokumentów HTML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Streamowanie obrazu z kamer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Kamil Rogowski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Panel logowania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z funkcją haszowania hasła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Harmonogram - kolejność występowania elementów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Pobieranie zasobów i tworzenie kolejek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Wyświetlanie aktualnej daty i krótkich wiadomości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Pasek informacyjny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z ustawionym czasem wyświetlania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Karol Rosiak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Protokół przesyłania plików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Interfejs graficzny panelu administratora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Funkcjonalność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panelu WWW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/>
                        <a:t>Podgląd przez panel WWW obrazu (screenshot)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" sz="1300">
                          <a:solidFill>
                            <a:schemeClr val="dk1"/>
                          </a:solidFill>
                        </a:rPr>
                        <a:t>Podgląd przez panel WWW wyświetlanego obrazu (wideo)</a:t>
                      </a:r>
                      <a:endParaRPr sz="1300">
                        <a:solidFill>
                          <a:srgbClr val="99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Streamowanie obrazu - hls.js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var video = document.getElementById('video');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function playM3u8(){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url = "http://192.168.56.101:2222/live/index.m3u8"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if(Hls.isSupported()) {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	var hls = new Hls();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	var m3u8Url = decodeURIComponent(url)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	hls.loadSource(m3u8Url);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	hls.attachMedia(video);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    hls.on(Hls.Events.MANIFEST_PARSED,function() {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  	video.play();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	});</a:t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}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         	else if (video.canPlayType('application/vnd.apple.mpegurl')) {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                        	video.src = url;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                        	video.addEventListener('canplay',function() {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                        	  video.play();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                        	});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          	}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}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00"/>
                </a:solidFill>
              </a:rPr>
              <a:t>playM3u8()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Streamowanie obrazu - hls.js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</a:rPr>
              <a:t>&lt;script src="</a:t>
            </a:r>
            <a:r>
              <a:rPr lang="pl" u="sng">
                <a:solidFill>
                  <a:schemeClr val="hlink"/>
                </a:solidFill>
                <a:hlinkClick r:id="rId3"/>
              </a:rPr>
              <a:t>https://cdn.jsdelivr.net/npm/hls.js@latest</a:t>
            </a:r>
            <a:r>
              <a:rPr lang="pl">
                <a:solidFill>
                  <a:srgbClr val="000000"/>
                </a:solidFill>
              </a:rPr>
              <a:t>"&gt;&lt;/script&gt;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rgbClr val="000000"/>
                </a:solidFill>
              </a:rPr>
              <a:t> &lt;video id="video" style="width: 100%; height: 100%;" controls=""&gt;&lt;/video&gt;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rgbClr val="000000"/>
                </a:solidFill>
              </a:rPr>
              <a:t>  &lt;script src="player.js"&gt;&lt;/script&gt;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Kompatybilność</a:t>
            </a:r>
            <a:endParaRPr/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</a:rPr>
              <a:t>Wspierane przeglądarki: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Safari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Google Chrome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Firefox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Edge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</a:rPr>
              <a:t>Nie wspierane przeglądarki: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Opera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Streamowanie obrazu z kamer</a:t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Do odtwarzania streamu z kamery IP użyta została biblioteka OpenCV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Jako kamera IP użyto telefonu z systemem android i aplikacją IP Webcam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125" y="1928075"/>
            <a:ext cx="5214526" cy="29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Tkinter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</a:rPr>
              <a:t>Tkinter jest najpopularniejszym zestawem narzędzi do tworzenia interfejsu graficznego i podstawowym elementem standardowej biblioteki Pythona. Tkinter wykorzystuje bibliotekę Tk, czyli podstawowe widżety potrzebne do budowania GUI. Tk uruchamia się na wielu systemach (Linux, Apple, Unix, Windows)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Pasek informacyjny (news ticker)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Stworzony przy pomocy biblioteki tkinter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Wyświetlane napisy pobierane z bazy MongoDB według harmonogramu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Dane pogodowe pobierane z OpenWeatherMap API w formacie JSON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Strona w panelu administratora umożliwiająca zmianę klucza API, miasta oraz sprawdzenie czy API działa poprawnie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Pasek informacyjny (news ticker)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50" y="1086125"/>
            <a:ext cx="7887148" cy="390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Pasek informacyjny - panel administratora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450" y="1092200"/>
            <a:ext cx="6314925" cy="38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Podgląd tablicy online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Poprzednio: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</a:rPr>
              <a:t>Statyczny podgląd poprzez tworzenie zrzutu ekranu podczas ładowania się strony.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>
                <a:solidFill>
                  <a:srgbClr val="000000"/>
                </a:solidFill>
              </a:rPr>
              <a:t>Teraz: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>
                <a:solidFill>
                  <a:srgbClr val="000000"/>
                </a:solidFill>
              </a:rPr>
              <a:t>	Stream z urządzenia używając HLS (HTTP Live Streaming).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Użyte komponenty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4351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2400">
                <a:solidFill>
                  <a:srgbClr val="000000"/>
                </a:solidFill>
              </a:rPr>
              <a:t>FFMpeg</a:t>
            </a:r>
            <a:endParaRPr sz="2400">
              <a:solidFill>
                <a:srgbClr val="000000"/>
              </a:solidFill>
            </a:endParaRPr>
          </a:p>
          <a:p>
            <a:pPr indent="-342900" lvl="0" marL="457200" marR="14351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2400">
                <a:solidFill>
                  <a:srgbClr val="000000"/>
                </a:solidFill>
              </a:rPr>
              <a:t>Nginx Server</a:t>
            </a:r>
            <a:endParaRPr sz="2400">
              <a:solidFill>
                <a:srgbClr val="000000"/>
              </a:solidFill>
            </a:endParaRPr>
          </a:p>
          <a:p>
            <a:pPr indent="-342900" lvl="0" marL="457200" marR="14351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2400">
                <a:solidFill>
                  <a:srgbClr val="000000"/>
                </a:solidFill>
              </a:rPr>
              <a:t>hls.js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Przechwytywanie obrazu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</a:rPr>
              <a:t>Do przechwycenia obrazu użyty został framework FFmpeg.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>
                <a:solidFill>
                  <a:srgbClr val="000000"/>
                </a:solidFill>
                <a:highlight>
                  <a:srgbClr val="FFFFFF"/>
                </a:highlight>
              </a:rPr>
              <a:t>FFmpeg to popularny framework multimedialny, przeznaczony do kodowania, dekodowania, transkodowania, multipleksowania, demultipleksowania, strumieniowania, filtrowania i odtwarzania większości istniejących formatów dźwiękowych i wideo. Framework jest znany z tego, że obsługuje nawet formaty stare i zapomniane, zupełnie nowe, a także te egzotyczne.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